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6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56B"/>
    <a:srgbClr val="002B82"/>
    <a:srgbClr val="0021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284" y="1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4EF6A6-9A8D-4FAE-9E2D-93FE3DDECB36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DFE92D-763B-4C18-929E-9F201D7EA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814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FE92D-763B-4C18-929E-9F201D7EA0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188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2DEC-339F-4962-8343-96C07C333EC1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44835-70B2-48A4-903C-79649B5C3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820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2DEC-339F-4962-8343-96C07C333EC1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44835-70B2-48A4-903C-79649B5C3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039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2DEC-339F-4962-8343-96C07C333EC1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44835-70B2-48A4-903C-79649B5C3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017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2DEC-339F-4962-8343-96C07C333EC1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44835-70B2-48A4-903C-79649B5C3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610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2DEC-339F-4962-8343-96C07C333EC1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44835-70B2-48A4-903C-79649B5C3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039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2DEC-339F-4962-8343-96C07C333EC1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44835-70B2-48A4-903C-79649B5C3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671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2DEC-339F-4962-8343-96C07C333EC1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44835-70B2-48A4-903C-79649B5C3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20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2DEC-339F-4962-8343-96C07C333EC1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44835-70B2-48A4-903C-79649B5C3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594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2DEC-339F-4962-8343-96C07C333EC1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44835-70B2-48A4-903C-79649B5C3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304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2DEC-339F-4962-8343-96C07C333EC1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44835-70B2-48A4-903C-79649B5C3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949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2DEC-339F-4962-8343-96C07C333EC1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44835-70B2-48A4-903C-79649B5C3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813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72DEC-339F-4962-8343-96C07C333EC1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44835-70B2-48A4-903C-79649B5C3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67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52" t="-1782" r="4685" b="4025"/>
          <a:stretch/>
        </p:blipFill>
        <p:spPr>
          <a:xfrm flipH="1">
            <a:off x="9333572" y="-132080"/>
            <a:ext cx="2858429" cy="69900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6" y="5760161"/>
            <a:ext cx="4100628" cy="10532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935" y="5704420"/>
            <a:ext cx="9300105" cy="1134533"/>
          </a:xfrm>
          <a:prstGeom prst="rect">
            <a:avLst/>
          </a:prstGeom>
          <a:noFill/>
          <a:ln w="38100">
            <a:solidFill>
              <a:srgbClr val="0021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" y="2"/>
            <a:ext cx="9333569" cy="5122333"/>
          </a:xfrm>
          <a:prstGeom prst="rect">
            <a:avLst/>
          </a:prstGeom>
          <a:solidFill>
            <a:srgbClr val="0035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47174" y="388871"/>
            <a:ext cx="840801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2"/>
                </a:solidFill>
                <a:latin typeface="YaleDesign-Roman" pitchFamily="2" charset="0"/>
              </a:rPr>
              <a:t>The Yale </a:t>
            </a:r>
            <a:r>
              <a:rPr lang="en-US" sz="4800" b="1" dirty="0">
                <a:solidFill>
                  <a:schemeClr val="accent2"/>
                </a:solidFill>
                <a:latin typeface="YaleDesign-Roman" pitchFamily="2" charset="0"/>
              </a:rPr>
              <a:t>Quantum Institute </a:t>
            </a:r>
            <a:endParaRPr lang="en-US" sz="4800" b="1" dirty="0">
              <a:solidFill>
                <a:schemeClr val="accent2"/>
              </a:solidFill>
              <a:latin typeface="YaleDesign-Roman" pitchFamily="2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YaleDesign-Roman" pitchFamily="2" charset="0"/>
              </a:rPr>
              <a:t>Fostering quantum information science at Yale…</a:t>
            </a:r>
            <a:br>
              <a:rPr lang="en-US" sz="3200" dirty="0">
                <a:solidFill>
                  <a:schemeClr val="bg1"/>
                </a:solidFill>
                <a:latin typeface="YaleDesign-Roman" pitchFamily="2" charset="0"/>
              </a:rPr>
            </a:br>
            <a:r>
              <a:rPr lang="en-US" sz="3200" dirty="0">
                <a:solidFill>
                  <a:schemeClr val="bg1"/>
                </a:solidFill>
                <a:latin typeface="YaleDesign-Roman" pitchFamily="2" charset="0"/>
              </a:rPr>
              <a:t>	If you are interested in:</a:t>
            </a:r>
            <a:br>
              <a:rPr lang="en-US" sz="3200" dirty="0">
                <a:solidFill>
                  <a:schemeClr val="bg1"/>
                </a:solidFill>
                <a:latin typeface="YaleDesign-Roman" pitchFamily="2" charset="0"/>
              </a:rPr>
            </a:br>
            <a:r>
              <a:rPr lang="en-US" sz="3200" dirty="0">
                <a:solidFill>
                  <a:schemeClr val="bg1"/>
                </a:solidFill>
                <a:latin typeface="YaleDesign-Roman" pitchFamily="2" charset="0"/>
              </a:rPr>
              <a:t>		Graduate studies?</a:t>
            </a:r>
            <a:br>
              <a:rPr lang="en-US" sz="3200" dirty="0">
                <a:solidFill>
                  <a:schemeClr val="bg1"/>
                </a:solidFill>
                <a:latin typeface="YaleDesign-Roman" pitchFamily="2" charset="0"/>
              </a:rPr>
            </a:br>
            <a:r>
              <a:rPr lang="en-US" sz="3200" dirty="0">
                <a:solidFill>
                  <a:schemeClr val="bg1"/>
                </a:solidFill>
                <a:latin typeface="YaleDesign-Roman" pitchFamily="2" charset="0"/>
              </a:rPr>
              <a:t>		Postdoctoral fellowships?</a:t>
            </a:r>
            <a:br>
              <a:rPr lang="en-US" sz="3200" dirty="0">
                <a:solidFill>
                  <a:schemeClr val="bg1"/>
                </a:solidFill>
                <a:latin typeface="YaleDesign-Roman" pitchFamily="2" charset="0"/>
              </a:rPr>
            </a:br>
            <a:r>
              <a:rPr lang="en-US" sz="3200" dirty="0">
                <a:solidFill>
                  <a:schemeClr val="bg1"/>
                </a:solidFill>
                <a:latin typeface="YaleDesign-Roman" pitchFamily="2" charset="0"/>
              </a:rPr>
              <a:t>		Faculty visitors program?</a:t>
            </a:r>
            <a:endParaRPr lang="en-US" sz="3200" b="1" dirty="0">
              <a:solidFill>
                <a:schemeClr val="bg1"/>
              </a:solidFill>
              <a:latin typeface="YaleDesign-Roman" pitchFamily="2" charset="0"/>
            </a:endParaRPr>
          </a:p>
          <a:p>
            <a:r>
              <a:rPr lang="en-US" sz="4800" dirty="0">
                <a:solidFill>
                  <a:schemeClr val="bg1"/>
                </a:solidFill>
                <a:latin typeface="YaleDesign-Roman" pitchFamily="2" charset="0"/>
              </a:rPr>
              <a:t>Please contact </a:t>
            </a:r>
            <a:r>
              <a:rPr lang="en-US" sz="4800" b="1" dirty="0">
                <a:solidFill>
                  <a:schemeClr val="accent2"/>
                </a:solidFill>
                <a:latin typeface="YaleDesign-Roman" pitchFamily="2" charset="0"/>
              </a:rPr>
              <a:t>yqi@yale.edu</a:t>
            </a:r>
            <a:endParaRPr lang="en-US" sz="4800" b="1" dirty="0">
              <a:solidFill>
                <a:schemeClr val="accent2"/>
              </a:solidFill>
              <a:latin typeface="YaleDesign-Rom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" y="5122336"/>
            <a:ext cx="9333569" cy="5655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73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18372</TotalTime>
  <Words>12</Words>
  <Application>Microsoft Office PowerPoint</Application>
  <PresentationFormat>Widescreen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YaleDesign-Roman</vt:lpstr>
      <vt:lpstr>Office Theme</vt:lpstr>
      <vt:lpstr>PowerPoint Presentation</vt:lpstr>
    </vt:vector>
  </TitlesOfParts>
  <Company>Yale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Hessing, Stephanie</dc:creator>
  <cp:lastModifiedBy>Hessing, Stephanie</cp:lastModifiedBy>
  <cp:revision>38</cp:revision>
  <dcterms:created xsi:type="dcterms:W3CDTF">2016-01-14T21:54:35Z</dcterms:created>
  <dcterms:modified xsi:type="dcterms:W3CDTF">2016-06-03T14:41:21Z</dcterms:modified>
</cp:coreProperties>
</file>