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84" r:id="rId3"/>
    <p:sldMasterId id="2147483672" r:id="rId4"/>
    <p:sldMasterId id="2147483660" r:id="rId5"/>
    <p:sldMasterId id="2147483708" r:id="rId6"/>
  </p:sldMasterIdLst>
  <p:notesMasterIdLst>
    <p:notesMasterId r:id="rId10"/>
  </p:notesMasterIdLst>
  <p:handoutMasterIdLst>
    <p:handoutMasterId r:id="rId11"/>
  </p:handoutMasterIdLst>
  <p:sldIdLst>
    <p:sldId id="319" r:id="rId7"/>
    <p:sldId id="275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2" autoAdjust="0"/>
    <p:restoredTop sz="89728" autoAdjust="0"/>
  </p:normalViewPr>
  <p:slideViewPr>
    <p:cSldViewPr snapToGrid="0" showGuides="1">
      <p:cViewPr varScale="1">
        <p:scale>
          <a:sx n="94" d="100"/>
          <a:sy n="94" d="100"/>
        </p:scale>
        <p:origin x="224" y="62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20190A-5B0A-2E4A-B36D-FE9042F474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58C2-C6A1-D34A-B657-A8288B2AF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EE7EE-CDDE-7A4D-B400-0A69BD5692A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E36A1-4FE7-A84C-83D6-7BBB759044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3DA0E-E6D9-3E41-BCF5-C142579AD5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3870F-3E07-E540-9019-E85EC8DA0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7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660D9-E823-4049-8213-4E93C83755B1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7084-8DC5-4689-9C53-168C0D61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B7084-8DC5-4689-9C53-168C0D6148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5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1236-ADE4-40C0-97E4-6CC689D85E47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C8CA-1401-46AD-B0B1-05F0578B17F8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FE49-775B-4E97-BA60-4EA4503C8F44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2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3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5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E120-663E-4290-92BB-DAC9495F7805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6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0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9418-716A-42C4-8EDA-9C1532ECCC3E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4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86AB-B477-4379-BF66-2EEE712E6725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3A80-7875-430E-A575-EA1F9F8F55DE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5E4-45FA-4629-8248-BF7ABA3806AD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67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D1DF-1AEC-460C-91B9-89A7C264EFD1}" type="datetime1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2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A65-23EC-4A92-8B03-F3E98B7B4A23}" type="datetime1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52A-5D78-40E0-B8C1-EA9A9583AEAB}" type="datetime1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DFD6-B745-4A92-AF5C-A4F0CE5CA29E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8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405-0989-4032-91CF-FC7E8D4BB3EF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2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76B-8EB0-4EED-B48B-C0D4F8D9C359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2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740-468C-4177-A0AA-AF13135DB8B2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46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2AC-46DB-40E2-A988-D21B78F1B7D2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E0F1-F810-422C-AC29-31E9847B1C8C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86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38B-363B-41DE-B335-11A352BC1629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42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378-DDD1-42E4-91F7-19573297C1D0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1E2-7865-4D99-A30C-10B03110E8C3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53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3FD8-5588-47A4-B2B6-8D3250220CA7}" type="datetime1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55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B922-70E9-48C7-8392-00819E17349E}" type="datetime1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06CE-5CC9-4CFA-B6C5-437242B8756C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8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526D-656A-4759-BBED-F65EDBCBEEBA}" type="datetime1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6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868-6C67-4F71-B0BD-2A1850D67E43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2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D85-BD6E-4889-963A-3C18115D5EE4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7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7CD-2880-47AD-B3A4-CFF68F2CB6A8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0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6B90-9124-4C2C-9182-481E4FBEC50F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4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633C-E869-4E56-8862-CB35B47420E0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23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2CA-4106-484D-A3AB-1CD829034A06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0B0D-14C4-49FE-B093-BD876B7C37ED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9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E2E6-7ED4-47A9-8AB4-D3CC51BDF130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4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F86-AB53-42E2-908F-CEFC460AD95C}" type="datetime1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B65C-5145-4054-9F19-582129DF621A}" type="datetime1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B84D-4D1B-44C4-ADA3-4E8DA503F069}" type="datetime1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9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B269-FBCC-4B8B-9D9C-8B723F164209}" type="datetime1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8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31E-3C47-4DD4-872A-15664312B5BB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15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A50-BD44-456D-BE41-DF6F80ABE101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6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E9E0-4EA7-4CD4-A778-C5A4D571EC33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1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320-F320-468C-B08B-E86ED66181CA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3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393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62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745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385" y="1671637"/>
            <a:ext cx="4902200" cy="427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7785" y="1671637"/>
            <a:ext cx="4902200" cy="427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35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34E-8379-43AA-A6B2-A1E251AE6113}" type="datetime1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1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68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335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529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5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533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622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320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252" y="3"/>
            <a:ext cx="2516717" cy="59499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6985" y="3"/>
            <a:ext cx="7349067" cy="59499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4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41737"/>
            <a:ext cx="2743200" cy="365125"/>
          </a:xfrm>
        </p:spPr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980" y="-62820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</a:rPr>
              <a:t>Discovery@Yale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58C4-7E15-483E-B84B-2BCF213F2850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5C74-BD2A-49EF-AED7-B8E93605981B}" type="datetime1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1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DFC-B07A-496C-8804-23FBB1A7D410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D7D8-4279-4B38-B7F7-FF0F3595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C3EB-3A7C-4749-AB1F-C38C630D9F6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7AEC-B7D4-4969-8ACB-F1BF45C27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856A-D8AC-4362-9098-40942892607D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3B34-9F59-407E-B8D3-402B20FB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E2B0-A0DC-474C-852E-1F39BCA5C1F1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C1CC-656C-4EFD-977F-9BD835D6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7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34E4-D33B-4A1C-8258-D062E7E22635}" type="datetime1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5F70-DF22-44A0-ABD3-3D57576E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EFF403-C5E4-8246-8AD6-7D6EB092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959097" y="2959103"/>
            <a:ext cx="6858000" cy="939802"/>
          </a:xfrm>
          <a:prstGeom prst="rect">
            <a:avLst/>
          </a:prstGeom>
        </p:spPr>
      </p:pic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86994" y="3"/>
            <a:ext cx="10068983" cy="11414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2384" y="1671637"/>
            <a:ext cx="10007600" cy="4278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E02CB-68B9-3C44-BC54-D71DB66B4FA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6" y="5981698"/>
            <a:ext cx="766449" cy="7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+mj-lt"/>
          <a:ea typeface="+mj-ea"/>
          <a:cs typeface="+mj-cs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Arial" charset="0"/>
          <a:ea typeface="ＭＳ Ｐゴシック" charset="0"/>
          <a:cs typeface="ＭＳ Ｐゴシック" charset="0"/>
        </a:defRPr>
      </a:lvl5pPr>
      <a:lvl6pPr marL="2514537" indent="-228594"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Arial" charset="0"/>
          <a:ea typeface="ＭＳ Ｐゴシック" charset="0"/>
          <a:cs typeface="ＭＳ Ｐゴシック" charset="0"/>
        </a:defRPr>
      </a:lvl6pPr>
      <a:lvl7pPr marL="2971726" indent="-228594"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Arial" charset="0"/>
          <a:ea typeface="ＭＳ Ｐゴシック" charset="0"/>
          <a:cs typeface="ＭＳ Ｐゴシック" charset="0"/>
        </a:defRPr>
      </a:lvl7pPr>
      <a:lvl8pPr marL="3428914" indent="-228594"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Arial" charset="0"/>
          <a:ea typeface="ＭＳ Ｐゴシック" charset="0"/>
          <a:cs typeface="ＭＳ Ｐゴシック" charset="0"/>
        </a:defRPr>
      </a:lvl8pPr>
      <a:lvl9pPr marL="3886103" indent="-228594" algn="l" defTabSz="45718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F4D9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32" indent="-285744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2971" indent="-228594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160" indent="-228594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726" indent="-228594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8914" indent="-228594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103" indent="-228594" algn="l" defTabSz="457189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2295"/>
            <a:ext cx="12192000" cy="6970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859" y="5571371"/>
            <a:ext cx="11264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 Light" charset="0"/>
                <a:ea typeface="Raleway Light" charset="0"/>
                <a:cs typeface="Raleway Light" charset="0"/>
              </a:rPr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EFE35C-37DB-C84C-8851-BCF0FF5120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042" y="321118"/>
            <a:ext cx="4279900" cy="427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BB0CC-E87E-CC4B-BEB8-732BF63E45DC}"/>
              </a:ext>
            </a:extLst>
          </p:cNvPr>
          <p:cNvSpPr txBox="1"/>
          <p:nvPr/>
        </p:nvSpPr>
        <p:spPr>
          <a:xfrm>
            <a:off x="4343392" y="3530600"/>
            <a:ext cx="3505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Raleway Light" panose="020B0403030101060003" pitchFamily="34" charset="77"/>
              </a:rPr>
              <a:t>YALE QUANTUM INSTITUTE</a:t>
            </a:r>
          </a:p>
        </p:txBody>
      </p:sp>
    </p:spTree>
    <p:extLst>
      <p:ext uri="{BB962C8B-B14F-4D97-AF65-F5344CB8AC3E}">
        <p14:creationId xmlns:p14="http://schemas.microsoft.com/office/powerpoint/2010/main" val="3894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97" y="28471"/>
            <a:ext cx="8229600" cy="712110"/>
          </a:xfrm>
        </p:spPr>
        <p:txBody>
          <a:bodyPr/>
          <a:lstStyle/>
          <a:p>
            <a:pPr algn="ctr"/>
            <a:r>
              <a:rPr lang="en-US" sz="3600" kern="1200" dirty="0">
                <a:latin typeface="YaleDisplay-Roman" charset="0"/>
                <a:ea typeface="YaleDisplay-Roman" charset="0"/>
                <a:cs typeface="YaleDisplay-Roman" charset="0"/>
              </a:rPr>
              <a:t>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6812" y="2558885"/>
            <a:ext cx="1876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YaleDisplay-Roman" charset="0"/>
                <a:ea typeface="YaleDisplay-Roman" charset="0"/>
                <a:cs typeface="YaleDisplay-Roman" charset="0"/>
              </a:rPr>
              <a:t>Bullet points</a:t>
            </a:r>
          </a:p>
          <a:p>
            <a:pPr marL="800091" lvl="1" indent="-34289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YaleDisplay-Roman" charset="0"/>
                <a:ea typeface="YaleDisplay-Roman" charset="0"/>
                <a:cs typeface="YaleDisplay-Roman" charset="0"/>
              </a:rPr>
              <a:t>Subtitle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089517BD-4154-E14C-A388-AC508FBE8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973" y="1418900"/>
            <a:ext cx="7355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leDisplay-Roman" pitchFamily="2" charset="0"/>
              </a:rPr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6770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99709-5923-0D4E-AD95-79C18203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0D7D8-4279-4B38-B7F7-FF0F3595DE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E9EA9-D6B6-6941-A0C0-A757760D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88900"/>
            <a:ext cx="12192000" cy="694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501B7-FA9D-9643-A479-635FE9B694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5480544"/>
            <a:ext cx="1243755" cy="12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al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ale" id="{A2B302B9-BE1E-854A-B27C-BA243A8EBBEE}" vid="{5A9C38F9-2634-ED4B-A444-C5A5AB11249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10920</TotalTime>
  <Words>11</Words>
  <Application>Microsoft Macintosh PowerPoint</Application>
  <PresentationFormat>Widescreen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Calibri Light</vt:lpstr>
      <vt:lpstr>Raleway Light</vt:lpstr>
      <vt:lpstr>Times New Roman</vt:lpstr>
      <vt:lpstr>YaleDisplay-Roman</vt:lpstr>
      <vt:lpstr>Office Theme</vt:lpstr>
      <vt:lpstr>3_Custom Design</vt:lpstr>
      <vt:lpstr>2_Custom Design</vt:lpstr>
      <vt:lpstr>1_Custom Design</vt:lpstr>
      <vt:lpstr>Custom Design</vt:lpstr>
      <vt:lpstr>Yale</vt:lpstr>
      <vt:lpstr>PowerPoint Presentation</vt:lpstr>
      <vt:lpstr>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Girvin, Steven</dc:creator>
  <cp:lastModifiedBy>Carle, Florian</cp:lastModifiedBy>
  <cp:revision>129</cp:revision>
  <cp:lastPrinted>2018-05-29T15:39:16Z</cp:lastPrinted>
  <dcterms:created xsi:type="dcterms:W3CDTF">2017-03-19T00:04:09Z</dcterms:created>
  <dcterms:modified xsi:type="dcterms:W3CDTF">2022-11-14T17:49:51Z</dcterms:modified>
</cp:coreProperties>
</file>