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B"/>
    <a:srgbClr val="002B82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>
        <p:scale>
          <a:sx n="75" d="100"/>
          <a:sy n="75" d="100"/>
        </p:scale>
        <p:origin x="1112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EF6A6-9A8D-4FAE-9E2D-93FE3DDECB36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FE92D-763B-4C18-929E-9F201D7E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FE92D-763B-4C18-929E-9F201D7EA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9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6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3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9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4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2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2DEC-339F-4962-8343-96C07C333EC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44835-70B2-48A4-903C-79649B5C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" y="6042672"/>
            <a:ext cx="3075471" cy="789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50" y="6007100"/>
            <a:ext cx="6975079" cy="850900"/>
          </a:xfrm>
          <a:prstGeom prst="rect">
            <a:avLst/>
          </a:prstGeom>
          <a:noFill/>
          <a:ln w="38100"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" y="-1"/>
            <a:ext cx="7000177" cy="5338233"/>
          </a:xfrm>
          <a:prstGeom prst="rect">
            <a:avLst/>
          </a:prstGeom>
          <a:solidFill>
            <a:srgbClr val="003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47083" y="513903"/>
            <a:ext cx="63060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YaleDesign-Roman" pitchFamily="2" charset="0"/>
              </a:rPr>
              <a:t>The Yale </a:t>
            </a:r>
            <a:r>
              <a:rPr lang="en-US" sz="4000" b="1" dirty="0">
                <a:solidFill>
                  <a:schemeClr val="accent2"/>
                </a:solidFill>
                <a:latin typeface="YaleDesign-Roman" pitchFamily="2" charset="0"/>
              </a:rPr>
              <a:t>Quantum </a:t>
            </a:r>
            <a:r>
              <a:rPr lang="en-US" sz="4000" b="1" dirty="0" smtClean="0">
                <a:solidFill>
                  <a:schemeClr val="accent2"/>
                </a:solidFill>
                <a:latin typeface="YaleDesign-Roman" pitchFamily="2" charset="0"/>
              </a:rPr>
              <a:t>Institute </a:t>
            </a:r>
            <a:endParaRPr lang="en-US" sz="4000" b="1" dirty="0">
              <a:solidFill>
                <a:schemeClr val="accent2"/>
              </a:solidFill>
              <a:latin typeface="YaleDesign-Roman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  <a:t>Fostering quantum information science at Yale</a:t>
            </a:r>
            <a:r>
              <a:rPr lang="en-US" sz="2800" dirty="0" smtClean="0">
                <a:solidFill>
                  <a:schemeClr val="bg1"/>
                </a:solidFill>
                <a:latin typeface="YaleDesign-Roman" pitchFamily="2" charset="0"/>
              </a:rPr>
              <a:t>…</a:t>
            </a:r>
          </a:p>
          <a:p>
            <a:endParaRPr lang="en-US" sz="600" dirty="0">
              <a:solidFill>
                <a:schemeClr val="bg1"/>
              </a:solidFill>
              <a:latin typeface="YaleDesign-Roman" pitchFamily="2" charset="0"/>
            </a:endParaRPr>
          </a:p>
          <a:p>
            <a:endParaRPr lang="en-US" sz="600" dirty="0" smtClean="0">
              <a:solidFill>
                <a:schemeClr val="bg1"/>
              </a:solidFill>
              <a:latin typeface="YaleDesign-Roman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YaleDesign-Roman" pitchFamily="2" charset="0"/>
              </a:rPr>
              <a:t>If </a:t>
            </a:r>
            <a: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  <a:t>you are interested in:</a:t>
            </a:r>
            <a:b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  <a:t>		Graduate studies?</a:t>
            </a:r>
            <a:b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  <a:t>		</a:t>
            </a:r>
            <a: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  <a:t>Postdoctoral fellowships?</a:t>
            </a:r>
            <a:b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  <a:t>		</a:t>
            </a:r>
            <a:r>
              <a:rPr lang="en-US" sz="2800" dirty="0">
                <a:solidFill>
                  <a:schemeClr val="bg1"/>
                </a:solidFill>
                <a:latin typeface="YaleDesign-Roman" pitchFamily="2" charset="0"/>
              </a:rPr>
              <a:t>Faculty visitors program</a:t>
            </a:r>
            <a:r>
              <a:rPr lang="en-US" sz="2800" dirty="0" smtClean="0">
                <a:solidFill>
                  <a:schemeClr val="bg1"/>
                </a:solidFill>
                <a:latin typeface="YaleDesign-Roman" pitchFamily="2" charset="0"/>
              </a:rPr>
              <a:t>?</a:t>
            </a:r>
            <a:endParaRPr lang="en-US" sz="2800" b="1" dirty="0" smtClean="0">
              <a:solidFill>
                <a:schemeClr val="bg1"/>
              </a:solidFill>
              <a:latin typeface="YaleDesign-Roman" pitchFamily="2" charset="0"/>
            </a:endParaRPr>
          </a:p>
          <a:p>
            <a:endParaRPr lang="en-US" sz="2800" b="1" dirty="0">
              <a:solidFill>
                <a:schemeClr val="bg1"/>
              </a:solidFill>
              <a:latin typeface="YaleDesign-Roman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YaleDesign-Roman" pitchFamily="2" charset="0"/>
              </a:rPr>
              <a:t>Please </a:t>
            </a:r>
            <a:r>
              <a:rPr lang="en-US" sz="4000" dirty="0">
                <a:solidFill>
                  <a:schemeClr val="bg1"/>
                </a:solidFill>
                <a:latin typeface="YaleDesign-Roman" pitchFamily="2" charset="0"/>
              </a:rPr>
              <a:t>contact </a:t>
            </a:r>
            <a:r>
              <a:rPr lang="en-US" sz="4000" b="1" dirty="0">
                <a:solidFill>
                  <a:schemeClr val="accent2"/>
                </a:solidFill>
                <a:latin typeface="YaleDesign-Roman" pitchFamily="2" charset="0"/>
              </a:rPr>
              <a:t>yqi@yale.edu</a:t>
            </a:r>
            <a:endParaRPr lang="en-US" sz="4000" b="1" dirty="0">
              <a:solidFill>
                <a:schemeClr val="accent2"/>
              </a:solidFill>
              <a:latin typeface="YaleDesign-Rom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231" y="5300135"/>
            <a:ext cx="7000177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0" t="635" r="4106" b="1269"/>
          <a:stretch/>
        </p:blipFill>
        <p:spPr>
          <a:xfrm flipH="1">
            <a:off x="6998059" y="0"/>
            <a:ext cx="2143919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18384</TotalTime>
  <Words>12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YaleDesign-Roman</vt:lpstr>
      <vt:lpstr>Office Theme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Hessing, Stephanie</dc:creator>
  <cp:lastModifiedBy>Hessing, Stephanie</cp:lastModifiedBy>
  <cp:revision>40</cp:revision>
  <dcterms:created xsi:type="dcterms:W3CDTF">2016-01-14T21:54:35Z</dcterms:created>
  <dcterms:modified xsi:type="dcterms:W3CDTF">2016-06-03T14:53:00Z</dcterms:modified>
</cp:coreProperties>
</file>